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10728325" cy="151193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11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32"/>
  </p:normalViewPr>
  <p:slideViewPr>
    <p:cSldViewPr snapToGrid="0">
      <p:cViewPr varScale="1">
        <p:scale>
          <a:sx n="50" d="100"/>
          <a:sy n="50" d="100"/>
        </p:scale>
        <p:origin x="334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4625" y="2474395"/>
            <a:ext cx="9119076" cy="5263774"/>
          </a:xfrm>
        </p:spPr>
        <p:txBody>
          <a:bodyPr anchor="b"/>
          <a:lstStyle>
            <a:lvl1pPr algn="ctr">
              <a:defRPr sz="704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1041" y="7941160"/>
            <a:ext cx="8046244" cy="3650342"/>
          </a:xfrm>
        </p:spPr>
        <p:txBody>
          <a:bodyPr/>
          <a:lstStyle>
            <a:lvl1pPr marL="0" indent="0" algn="ctr">
              <a:buNone/>
              <a:defRPr sz="2816"/>
            </a:lvl1pPr>
            <a:lvl2pPr marL="536433" indent="0" algn="ctr">
              <a:buNone/>
              <a:defRPr sz="2347"/>
            </a:lvl2pPr>
            <a:lvl3pPr marL="1072866" indent="0" algn="ctr">
              <a:buNone/>
              <a:defRPr sz="2112"/>
            </a:lvl3pPr>
            <a:lvl4pPr marL="1609298" indent="0" algn="ctr">
              <a:buNone/>
              <a:defRPr sz="1877"/>
            </a:lvl4pPr>
            <a:lvl5pPr marL="2145731" indent="0" algn="ctr">
              <a:buNone/>
              <a:defRPr sz="1877"/>
            </a:lvl5pPr>
            <a:lvl6pPr marL="2682164" indent="0" algn="ctr">
              <a:buNone/>
              <a:defRPr sz="1877"/>
            </a:lvl6pPr>
            <a:lvl7pPr marL="3218597" indent="0" algn="ctr">
              <a:buNone/>
              <a:defRPr sz="1877"/>
            </a:lvl7pPr>
            <a:lvl8pPr marL="3755029" indent="0" algn="ctr">
              <a:buNone/>
              <a:defRPr sz="1877"/>
            </a:lvl8pPr>
            <a:lvl9pPr marL="4291462" indent="0" algn="ctr">
              <a:buNone/>
              <a:defRPr sz="1877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ABC9-CC72-D84A-A0DC-835EEBD656B9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CDDBE-C019-5042-B342-3CA7397A0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14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ABC9-CC72-D84A-A0DC-835EEBD656B9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CDDBE-C019-5042-B342-3CA7397A0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456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985" y="3769342"/>
            <a:ext cx="9253180" cy="6289229"/>
          </a:xfrm>
        </p:spPr>
        <p:txBody>
          <a:bodyPr anchor="b"/>
          <a:lstStyle>
            <a:lvl1pPr>
              <a:defRPr sz="704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985" y="10118069"/>
            <a:ext cx="9253180" cy="3307357"/>
          </a:xfrm>
        </p:spPr>
        <p:txBody>
          <a:bodyPr/>
          <a:lstStyle>
            <a:lvl1pPr marL="0" indent="0">
              <a:buNone/>
              <a:defRPr sz="2816">
                <a:solidFill>
                  <a:schemeClr val="tx1">
                    <a:tint val="82000"/>
                  </a:schemeClr>
                </a:solidFill>
              </a:defRPr>
            </a:lvl1pPr>
            <a:lvl2pPr marL="536433" indent="0">
              <a:buNone/>
              <a:defRPr sz="2347">
                <a:solidFill>
                  <a:schemeClr val="tx1">
                    <a:tint val="82000"/>
                  </a:schemeClr>
                </a:solidFill>
              </a:defRPr>
            </a:lvl2pPr>
            <a:lvl3pPr marL="1072866" indent="0">
              <a:buNone/>
              <a:defRPr sz="2112">
                <a:solidFill>
                  <a:schemeClr val="tx1">
                    <a:tint val="82000"/>
                  </a:schemeClr>
                </a:solidFill>
              </a:defRPr>
            </a:lvl3pPr>
            <a:lvl4pPr marL="1609298" indent="0">
              <a:buNone/>
              <a:defRPr sz="1877">
                <a:solidFill>
                  <a:schemeClr val="tx1">
                    <a:tint val="82000"/>
                  </a:schemeClr>
                </a:solidFill>
              </a:defRPr>
            </a:lvl4pPr>
            <a:lvl5pPr marL="2145731" indent="0">
              <a:buNone/>
              <a:defRPr sz="1877">
                <a:solidFill>
                  <a:schemeClr val="tx1">
                    <a:tint val="82000"/>
                  </a:schemeClr>
                </a:solidFill>
              </a:defRPr>
            </a:lvl5pPr>
            <a:lvl6pPr marL="2682164" indent="0">
              <a:buNone/>
              <a:defRPr sz="1877">
                <a:solidFill>
                  <a:schemeClr val="tx1">
                    <a:tint val="82000"/>
                  </a:schemeClr>
                </a:solidFill>
              </a:defRPr>
            </a:lvl6pPr>
            <a:lvl7pPr marL="3218597" indent="0">
              <a:buNone/>
              <a:defRPr sz="1877">
                <a:solidFill>
                  <a:schemeClr val="tx1">
                    <a:tint val="82000"/>
                  </a:schemeClr>
                </a:solidFill>
              </a:defRPr>
            </a:lvl7pPr>
            <a:lvl8pPr marL="3755029" indent="0">
              <a:buNone/>
              <a:defRPr sz="1877">
                <a:solidFill>
                  <a:schemeClr val="tx1">
                    <a:tint val="82000"/>
                  </a:schemeClr>
                </a:solidFill>
              </a:defRPr>
            </a:lvl8pPr>
            <a:lvl9pPr marL="4291462" indent="0">
              <a:buNone/>
              <a:defRPr sz="1877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ABC9-CC72-D84A-A0DC-835EEBD656B9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CDDBE-C019-5042-B342-3CA7397A0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456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7572" y="4024827"/>
            <a:ext cx="4559538" cy="959308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31215" y="4024827"/>
            <a:ext cx="4559538" cy="959308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ABC9-CC72-D84A-A0DC-835EEBD656B9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CDDBE-C019-5042-B342-3CA7397A0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975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8970" y="804969"/>
            <a:ext cx="9253180" cy="292237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8971" y="3706342"/>
            <a:ext cx="4538584" cy="1816421"/>
          </a:xfrm>
        </p:spPr>
        <p:txBody>
          <a:bodyPr anchor="b"/>
          <a:lstStyle>
            <a:lvl1pPr marL="0" indent="0">
              <a:buNone/>
              <a:defRPr sz="2816" b="1"/>
            </a:lvl1pPr>
            <a:lvl2pPr marL="536433" indent="0">
              <a:buNone/>
              <a:defRPr sz="2347" b="1"/>
            </a:lvl2pPr>
            <a:lvl3pPr marL="1072866" indent="0">
              <a:buNone/>
              <a:defRPr sz="2112" b="1"/>
            </a:lvl3pPr>
            <a:lvl4pPr marL="1609298" indent="0">
              <a:buNone/>
              <a:defRPr sz="1877" b="1"/>
            </a:lvl4pPr>
            <a:lvl5pPr marL="2145731" indent="0">
              <a:buNone/>
              <a:defRPr sz="1877" b="1"/>
            </a:lvl5pPr>
            <a:lvl6pPr marL="2682164" indent="0">
              <a:buNone/>
              <a:defRPr sz="1877" b="1"/>
            </a:lvl6pPr>
            <a:lvl7pPr marL="3218597" indent="0">
              <a:buNone/>
              <a:defRPr sz="1877" b="1"/>
            </a:lvl7pPr>
            <a:lvl8pPr marL="3755029" indent="0">
              <a:buNone/>
              <a:defRPr sz="1877" b="1"/>
            </a:lvl8pPr>
            <a:lvl9pPr marL="4291462" indent="0">
              <a:buNone/>
              <a:defRPr sz="1877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8971" y="5522763"/>
            <a:ext cx="4538584" cy="812315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31215" y="3706342"/>
            <a:ext cx="4560935" cy="1816421"/>
          </a:xfrm>
        </p:spPr>
        <p:txBody>
          <a:bodyPr anchor="b"/>
          <a:lstStyle>
            <a:lvl1pPr marL="0" indent="0">
              <a:buNone/>
              <a:defRPr sz="2816" b="1"/>
            </a:lvl1pPr>
            <a:lvl2pPr marL="536433" indent="0">
              <a:buNone/>
              <a:defRPr sz="2347" b="1"/>
            </a:lvl2pPr>
            <a:lvl3pPr marL="1072866" indent="0">
              <a:buNone/>
              <a:defRPr sz="2112" b="1"/>
            </a:lvl3pPr>
            <a:lvl4pPr marL="1609298" indent="0">
              <a:buNone/>
              <a:defRPr sz="1877" b="1"/>
            </a:lvl4pPr>
            <a:lvl5pPr marL="2145731" indent="0">
              <a:buNone/>
              <a:defRPr sz="1877" b="1"/>
            </a:lvl5pPr>
            <a:lvl6pPr marL="2682164" indent="0">
              <a:buNone/>
              <a:defRPr sz="1877" b="1"/>
            </a:lvl6pPr>
            <a:lvl7pPr marL="3218597" indent="0">
              <a:buNone/>
              <a:defRPr sz="1877" b="1"/>
            </a:lvl7pPr>
            <a:lvl8pPr marL="3755029" indent="0">
              <a:buNone/>
              <a:defRPr sz="1877" b="1"/>
            </a:lvl8pPr>
            <a:lvl9pPr marL="4291462" indent="0">
              <a:buNone/>
              <a:defRPr sz="1877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31215" y="5522763"/>
            <a:ext cx="4560935" cy="812315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ABC9-CC72-D84A-A0DC-835EEBD656B9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CDDBE-C019-5042-B342-3CA7397A0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512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ABC9-CC72-D84A-A0DC-835EEBD656B9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CDDBE-C019-5042-B342-3CA7397A0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348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ABC9-CC72-D84A-A0DC-835EEBD656B9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CDDBE-C019-5042-B342-3CA7397A0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79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8970" y="1007957"/>
            <a:ext cx="3460164" cy="3527848"/>
          </a:xfrm>
        </p:spPr>
        <p:txBody>
          <a:bodyPr anchor="b"/>
          <a:lstStyle>
            <a:lvl1pPr>
              <a:defRPr sz="375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0935" y="2176910"/>
            <a:ext cx="5431215" cy="10744538"/>
          </a:xfrm>
        </p:spPr>
        <p:txBody>
          <a:bodyPr/>
          <a:lstStyle>
            <a:lvl1pPr>
              <a:defRPr sz="3755"/>
            </a:lvl1pPr>
            <a:lvl2pPr>
              <a:defRPr sz="3285"/>
            </a:lvl2pPr>
            <a:lvl3pPr>
              <a:defRPr sz="2816"/>
            </a:lvl3pPr>
            <a:lvl4pPr>
              <a:defRPr sz="2347"/>
            </a:lvl4pPr>
            <a:lvl5pPr>
              <a:defRPr sz="2347"/>
            </a:lvl5pPr>
            <a:lvl6pPr>
              <a:defRPr sz="2347"/>
            </a:lvl6pPr>
            <a:lvl7pPr>
              <a:defRPr sz="2347"/>
            </a:lvl7pPr>
            <a:lvl8pPr>
              <a:defRPr sz="2347"/>
            </a:lvl8pPr>
            <a:lvl9pPr>
              <a:defRPr sz="234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8970" y="4535805"/>
            <a:ext cx="3460164" cy="8403140"/>
          </a:xfrm>
        </p:spPr>
        <p:txBody>
          <a:bodyPr/>
          <a:lstStyle>
            <a:lvl1pPr marL="0" indent="0">
              <a:buNone/>
              <a:defRPr sz="1877"/>
            </a:lvl1pPr>
            <a:lvl2pPr marL="536433" indent="0">
              <a:buNone/>
              <a:defRPr sz="1643"/>
            </a:lvl2pPr>
            <a:lvl3pPr marL="1072866" indent="0">
              <a:buNone/>
              <a:defRPr sz="1408"/>
            </a:lvl3pPr>
            <a:lvl4pPr marL="1609298" indent="0">
              <a:buNone/>
              <a:defRPr sz="1173"/>
            </a:lvl4pPr>
            <a:lvl5pPr marL="2145731" indent="0">
              <a:buNone/>
              <a:defRPr sz="1173"/>
            </a:lvl5pPr>
            <a:lvl6pPr marL="2682164" indent="0">
              <a:buNone/>
              <a:defRPr sz="1173"/>
            </a:lvl6pPr>
            <a:lvl7pPr marL="3218597" indent="0">
              <a:buNone/>
              <a:defRPr sz="1173"/>
            </a:lvl7pPr>
            <a:lvl8pPr marL="3755029" indent="0">
              <a:buNone/>
              <a:defRPr sz="1173"/>
            </a:lvl8pPr>
            <a:lvl9pPr marL="4291462" indent="0">
              <a:buNone/>
              <a:defRPr sz="117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ABC9-CC72-D84A-A0DC-835EEBD656B9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CDDBE-C019-5042-B342-3CA7397A0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589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8970" y="1007957"/>
            <a:ext cx="3460164" cy="3527848"/>
          </a:xfrm>
        </p:spPr>
        <p:txBody>
          <a:bodyPr anchor="b"/>
          <a:lstStyle>
            <a:lvl1pPr>
              <a:defRPr sz="375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60935" y="2176910"/>
            <a:ext cx="5431215" cy="10744538"/>
          </a:xfrm>
        </p:spPr>
        <p:txBody>
          <a:bodyPr anchor="t"/>
          <a:lstStyle>
            <a:lvl1pPr marL="0" indent="0">
              <a:buNone/>
              <a:defRPr sz="3755"/>
            </a:lvl1pPr>
            <a:lvl2pPr marL="536433" indent="0">
              <a:buNone/>
              <a:defRPr sz="3285"/>
            </a:lvl2pPr>
            <a:lvl3pPr marL="1072866" indent="0">
              <a:buNone/>
              <a:defRPr sz="2816"/>
            </a:lvl3pPr>
            <a:lvl4pPr marL="1609298" indent="0">
              <a:buNone/>
              <a:defRPr sz="2347"/>
            </a:lvl4pPr>
            <a:lvl5pPr marL="2145731" indent="0">
              <a:buNone/>
              <a:defRPr sz="2347"/>
            </a:lvl5pPr>
            <a:lvl6pPr marL="2682164" indent="0">
              <a:buNone/>
              <a:defRPr sz="2347"/>
            </a:lvl6pPr>
            <a:lvl7pPr marL="3218597" indent="0">
              <a:buNone/>
              <a:defRPr sz="2347"/>
            </a:lvl7pPr>
            <a:lvl8pPr marL="3755029" indent="0">
              <a:buNone/>
              <a:defRPr sz="2347"/>
            </a:lvl8pPr>
            <a:lvl9pPr marL="4291462" indent="0">
              <a:buNone/>
              <a:defRPr sz="2347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8970" y="4535805"/>
            <a:ext cx="3460164" cy="8403140"/>
          </a:xfrm>
        </p:spPr>
        <p:txBody>
          <a:bodyPr/>
          <a:lstStyle>
            <a:lvl1pPr marL="0" indent="0">
              <a:buNone/>
              <a:defRPr sz="1877"/>
            </a:lvl1pPr>
            <a:lvl2pPr marL="536433" indent="0">
              <a:buNone/>
              <a:defRPr sz="1643"/>
            </a:lvl2pPr>
            <a:lvl3pPr marL="1072866" indent="0">
              <a:buNone/>
              <a:defRPr sz="1408"/>
            </a:lvl3pPr>
            <a:lvl4pPr marL="1609298" indent="0">
              <a:buNone/>
              <a:defRPr sz="1173"/>
            </a:lvl4pPr>
            <a:lvl5pPr marL="2145731" indent="0">
              <a:buNone/>
              <a:defRPr sz="1173"/>
            </a:lvl5pPr>
            <a:lvl6pPr marL="2682164" indent="0">
              <a:buNone/>
              <a:defRPr sz="1173"/>
            </a:lvl6pPr>
            <a:lvl7pPr marL="3218597" indent="0">
              <a:buNone/>
              <a:defRPr sz="1173"/>
            </a:lvl7pPr>
            <a:lvl8pPr marL="3755029" indent="0">
              <a:buNone/>
              <a:defRPr sz="1173"/>
            </a:lvl8pPr>
            <a:lvl9pPr marL="4291462" indent="0">
              <a:buNone/>
              <a:defRPr sz="117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ABC9-CC72-D84A-A0DC-835EEBD656B9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CDDBE-C019-5042-B342-3CA7397A0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163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ABC9-CC72-D84A-A0DC-835EEBD656B9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CDDBE-C019-5042-B342-3CA7397A0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726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77458" y="804966"/>
            <a:ext cx="2313295" cy="1281295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7573" y="804966"/>
            <a:ext cx="6805781" cy="128129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FABC9-CC72-D84A-A0DC-835EEBD656B9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CDDBE-C019-5042-B342-3CA7397A0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573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7573" y="804969"/>
            <a:ext cx="9253180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7573" y="4024827"/>
            <a:ext cx="9253180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7572" y="14013401"/>
            <a:ext cx="2413873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8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27FABC9-CC72-D84A-A0DC-835EEBD656B9}" type="datetimeFigureOut">
              <a:rPr lang="en-US" smtClean="0"/>
              <a:t>11/14/25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53758" y="14013401"/>
            <a:ext cx="3620810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8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76880" y="14013401"/>
            <a:ext cx="2413873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8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0CDDBE-C019-5042-B342-3CA7397A0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775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72866" rtl="0" eaLnBrk="1" latinLnBrk="0" hangingPunct="1">
        <a:lnSpc>
          <a:spcPct val="90000"/>
        </a:lnSpc>
        <a:spcBef>
          <a:spcPct val="0"/>
        </a:spcBef>
        <a:buNone/>
        <a:defRPr sz="516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8216" indent="-268216" algn="l" defTabSz="1072866" rtl="0" eaLnBrk="1" latinLnBrk="0" hangingPunct="1">
        <a:lnSpc>
          <a:spcPct val="90000"/>
        </a:lnSpc>
        <a:spcBef>
          <a:spcPts val="1173"/>
        </a:spcBef>
        <a:buFont typeface="Arial" panose="020B0604020202020204" pitchFamily="34" charset="0"/>
        <a:buChar char="•"/>
        <a:defRPr sz="3285" kern="1200">
          <a:solidFill>
            <a:schemeClr val="tx1"/>
          </a:solidFill>
          <a:latin typeface="+mn-lt"/>
          <a:ea typeface="+mn-ea"/>
          <a:cs typeface="+mn-cs"/>
        </a:defRPr>
      </a:lvl1pPr>
      <a:lvl2pPr marL="804649" indent="-268216" algn="l" defTabSz="1072866" rtl="0" eaLnBrk="1" latinLnBrk="0" hangingPunct="1">
        <a:lnSpc>
          <a:spcPct val="90000"/>
        </a:lnSpc>
        <a:spcBef>
          <a:spcPts val="587"/>
        </a:spcBef>
        <a:buFont typeface="Arial" panose="020B0604020202020204" pitchFamily="34" charset="0"/>
        <a:buChar char="•"/>
        <a:defRPr sz="2816" kern="1200">
          <a:solidFill>
            <a:schemeClr val="tx1"/>
          </a:solidFill>
          <a:latin typeface="+mn-lt"/>
          <a:ea typeface="+mn-ea"/>
          <a:cs typeface="+mn-cs"/>
        </a:defRPr>
      </a:lvl2pPr>
      <a:lvl3pPr marL="1341082" indent="-268216" algn="l" defTabSz="1072866" rtl="0" eaLnBrk="1" latinLnBrk="0" hangingPunct="1">
        <a:lnSpc>
          <a:spcPct val="90000"/>
        </a:lnSpc>
        <a:spcBef>
          <a:spcPts val="587"/>
        </a:spcBef>
        <a:buFont typeface="Arial" panose="020B0604020202020204" pitchFamily="34" charset="0"/>
        <a:buChar char="•"/>
        <a:defRPr sz="2347" kern="1200">
          <a:solidFill>
            <a:schemeClr val="tx1"/>
          </a:solidFill>
          <a:latin typeface="+mn-lt"/>
          <a:ea typeface="+mn-ea"/>
          <a:cs typeface="+mn-cs"/>
        </a:defRPr>
      </a:lvl3pPr>
      <a:lvl4pPr marL="1877515" indent="-268216" algn="l" defTabSz="1072866" rtl="0" eaLnBrk="1" latinLnBrk="0" hangingPunct="1">
        <a:lnSpc>
          <a:spcPct val="90000"/>
        </a:lnSpc>
        <a:spcBef>
          <a:spcPts val="587"/>
        </a:spcBef>
        <a:buFont typeface="Arial" panose="020B0604020202020204" pitchFamily="34" charset="0"/>
        <a:buChar char="•"/>
        <a:defRPr sz="2112" kern="1200">
          <a:solidFill>
            <a:schemeClr val="tx1"/>
          </a:solidFill>
          <a:latin typeface="+mn-lt"/>
          <a:ea typeface="+mn-ea"/>
          <a:cs typeface="+mn-cs"/>
        </a:defRPr>
      </a:lvl4pPr>
      <a:lvl5pPr marL="2413947" indent="-268216" algn="l" defTabSz="1072866" rtl="0" eaLnBrk="1" latinLnBrk="0" hangingPunct="1">
        <a:lnSpc>
          <a:spcPct val="90000"/>
        </a:lnSpc>
        <a:spcBef>
          <a:spcPts val="587"/>
        </a:spcBef>
        <a:buFont typeface="Arial" panose="020B0604020202020204" pitchFamily="34" charset="0"/>
        <a:buChar char="•"/>
        <a:defRPr sz="2112" kern="1200">
          <a:solidFill>
            <a:schemeClr val="tx1"/>
          </a:solidFill>
          <a:latin typeface="+mn-lt"/>
          <a:ea typeface="+mn-ea"/>
          <a:cs typeface="+mn-cs"/>
        </a:defRPr>
      </a:lvl5pPr>
      <a:lvl6pPr marL="2950380" indent="-268216" algn="l" defTabSz="1072866" rtl="0" eaLnBrk="1" latinLnBrk="0" hangingPunct="1">
        <a:lnSpc>
          <a:spcPct val="90000"/>
        </a:lnSpc>
        <a:spcBef>
          <a:spcPts val="587"/>
        </a:spcBef>
        <a:buFont typeface="Arial" panose="020B0604020202020204" pitchFamily="34" charset="0"/>
        <a:buChar char="•"/>
        <a:defRPr sz="2112" kern="1200">
          <a:solidFill>
            <a:schemeClr val="tx1"/>
          </a:solidFill>
          <a:latin typeface="+mn-lt"/>
          <a:ea typeface="+mn-ea"/>
          <a:cs typeface="+mn-cs"/>
        </a:defRPr>
      </a:lvl6pPr>
      <a:lvl7pPr marL="3486813" indent="-268216" algn="l" defTabSz="1072866" rtl="0" eaLnBrk="1" latinLnBrk="0" hangingPunct="1">
        <a:lnSpc>
          <a:spcPct val="90000"/>
        </a:lnSpc>
        <a:spcBef>
          <a:spcPts val="587"/>
        </a:spcBef>
        <a:buFont typeface="Arial" panose="020B0604020202020204" pitchFamily="34" charset="0"/>
        <a:buChar char="•"/>
        <a:defRPr sz="2112" kern="1200">
          <a:solidFill>
            <a:schemeClr val="tx1"/>
          </a:solidFill>
          <a:latin typeface="+mn-lt"/>
          <a:ea typeface="+mn-ea"/>
          <a:cs typeface="+mn-cs"/>
        </a:defRPr>
      </a:lvl7pPr>
      <a:lvl8pPr marL="4023246" indent="-268216" algn="l" defTabSz="1072866" rtl="0" eaLnBrk="1" latinLnBrk="0" hangingPunct="1">
        <a:lnSpc>
          <a:spcPct val="90000"/>
        </a:lnSpc>
        <a:spcBef>
          <a:spcPts val="587"/>
        </a:spcBef>
        <a:buFont typeface="Arial" panose="020B0604020202020204" pitchFamily="34" charset="0"/>
        <a:buChar char="•"/>
        <a:defRPr sz="2112" kern="1200">
          <a:solidFill>
            <a:schemeClr val="tx1"/>
          </a:solidFill>
          <a:latin typeface="+mn-lt"/>
          <a:ea typeface="+mn-ea"/>
          <a:cs typeface="+mn-cs"/>
        </a:defRPr>
      </a:lvl8pPr>
      <a:lvl9pPr marL="4559678" indent="-268216" algn="l" defTabSz="1072866" rtl="0" eaLnBrk="1" latinLnBrk="0" hangingPunct="1">
        <a:lnSpc>
          <a:spcPct val="90000"/>
        </a:lnSpc>
        <a:spcBef>
          <a:spcPts val="587"/>
        </a:spcBef>
        <a:buFont typeface="Arial" panose="020B0604020202020204" pitchFamily="34" charset="0"/>
        <a:buChar char="•"/>
        <a:defRPr sz="21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72866" rtl="0" eaLnBrk="1" latinLnBrk="0" hangingPunct="1">
        <a:defRPr sz="2112" kern="1200">
          <a:solidFill>
            <a:schemeClr val="tx1"/>
          </a:solidFill>
          <a:latin typeface="+mn-lt"/>
          <a:ea typeface="+mn-ea"/>
          <a:cs typeface="+mn-cs"/>
        </a:defRPr>
      </a:lvl1pPr>
      <a:lvl2pPr marL="536433" algn="l" defTabSz="1072866" rtl="0" eaLnBrk="1" latinLnBrk="0" hangingPunct="1">
        <a:defRPr sz="2112" kern="1200">
          <a:solidFill>
            <a:schemeClr val="tx1"/>
          </a:solidFill>
          <a:latin typeface="+mn-lt"/>
          <a:ea typeface="+mn-ea"/>
          <a:cs typeface="+mn-cs"/>
        </a:defRPr>
      </a:lvl2pPr>
      <a:lvl3pPr marL="1072866" algn="l" defTabSz="1072866" rtl="0" eaLnBrk="1" latinLnBrk="0" hangingPunct="1">
        <a:defRPr sz="2112" kern="1200">
          <a:solidFill>
            <a:schemeClr val="tx1"/>
          </a:solidFill>
          <a:latin typeface="+mn-lt"/>
          <a:ea typeface="+mn-ea"/>
          <a:cs typeface="+mn-cs"/>
        </a:defRPr>
      </a:lvl3pPr>
      <a:lvl4pPr marL="1609298" algn="l" defTabSz="1072866" rtl="0" eaLnBrk="1" latinLnBrk="0" hangingPunct="1">
        <a:defRPr sz="2112" kern="1200">
          <a:solidFill>
            <a:schemeClr val="tx1"/>
          </a:solidFill>
          <a:latin typeface="+mn-lt"/>
          <a:ea typeface="+mn-ea"/>
          <a:cs typeface="+mn-cs"/>
        </a:defRPr>
      </a:lvl4pPr>
      <a:lvl5pPr marL="2145731" algn="l" defTabSz="1072866" rtl="0" eaLnBrk="1" latinLnBrk="0" hangingPunct="1">
        <a:defRPr sz="2112" kern="1200">
          <a:solidFill>
            <a:schemeClr val="tx1"/>
          </a:solidFill>
          <a:latin typeface="+mn-lt"/>
          <a:ea typeface="+mn-ea"/>
          <a:cs typeface="+mn-cs"/>
        </a:defRPr>
      </a:lvl5pPr>
      <a:lvl6pPr marL="2682164" algn="l" defTabSz="1072866" rtl="0" eaLnBrk="1" latinLnBrk="0" hangingPunct="1">
        <a:defRPr sz="2112" kern="1200">
          <a:solidFill>
            <a:schemeClr val="tx1"/>
          </a:solidFill>
          <a:latin typeface="+mn-lt"/>
          <a:ea typeface="+mn-ea"/>
          <a:cs typeface="+mn-cs"/>
        </a:defRPr>
      </a:lvl6pPr>
      <a:lvl7pPr marL="3218597" algn="l" defTabSz="1072866" rtl="0" eaLnBrk="1" latinLnBrk="0" hangingPunct="1">
        <a:defRPr sz="2112" kern="1200">
          <a:solidFill>
            <a:schemeClr val="tx1"/>
          </a:solidFill>
          <a:latin typeface="+mn-lt"/>
          <a:ea typeface="+mn-ea"/>
          <a:cs typeface="+mn-cs"/>
        </a:defRPr>
      </a:lvl7pPr>
      <a:lvl8pPr marL="3755029" algn="l" defTabSz="1072866" rtl="0" eaLnBrk="1" latinLnBrk="0" hangingPunct="1">
        <a:defRPr sz="2112" kern="1200">
          <a:solidFill>
            <a:schemeClr val="tx1"/>
          </a:solidFill>
          <a:latin typeface="+mn-lt"/>
          <a:ea typeface="+mn-ea"/>
          <a:cs typeface="+mn-cs"/>
        </a:defRPr>
      </a:lvl8pPr>
      <a:lvl9pPr marL="4291462" algn="l" defTabSz="1072866" rtl="0" eaLnBrk="1" latinLnBrk="0" hangingPunct="1">
        <a:defRPr sz="211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poster with text&#10;&#10;AI-generated content may be incorrect.">
            <a:extLst>
              <a:ext uri="{FF2B5EF4-FFF2-40B4-BE49-F238E27FC236}">
                <a16:creationId xmlns:a16="http://schemas.microsoft.com/office/drawing/2014/main" id="{9D9EC329-C678-C63B-2B0D-50260452C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0520"/>
            <a:ext cx="10922000" cy="15454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640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with a cape&#10;&#10;AI-generated content may be incorrect.">
            <a:extLst>
              <a:ext uri="{FF2B5EF4-FFF2-40B4-BE49-F238E27FC236}">
                <a16:creationId xmlns:a16="http://schemas.microsoft.com/office/drawing/2014/main" id="{C67EEDB9-1B10-19FF-06CD-D73E5C73D5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2" y="-1"/>
            <a:ext cx="10716053" cy="151630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A62E158-7C30-C5F7-2715-537A9AC73B68}"/>
              </a:ext>
            </a:extLst>
          </p:cNvPr>
          <p:cNvSpPr txBox="1"/>
          <p:nvPr/>
        </p:nvSpPr>
        <p:spPr>
          <a:xfrm>
            <a:off x="1058779" y="2863516"/>
            <a:ext cx="847023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4400" b="1" dirty="0"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[insert your name] is fundraising to help create a world without type 1 diabetes.</a:t>
            </a:r>
            <a:endParaRPr lang="en-U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1E5EF8-F6F0-C0AF-E609-33762DA010D4}"/>
              </a:ext>
            </a:extLst>
          </p:cNvPr>
          <p:cNvSpPr txBox="1"/>
          <p:nvPr/>
        </p:nvSpPr>
        <p:spPr>
          <a:xfrm>
            <a:off x="729915" y="5919118"/>
            <a:ext cx="61521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5400" b="1" dirty="0"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My goal is to raise $[goal here] </a:t>
            </a:r>
            <a:endParaRPr lang="en-US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4AA9C9-A9FC-3EA6-8625-0AE0F5D952A2}"/>
              </a:ext>
            </a:extLst>
          </p:cNvPr>
          <p:cNvSpPr txBox="1"/>
          <p:nvPr/>
        </p:nvSpPr>
        <p:spPr>
          <a:xfrm>
            <a:off x="968623" y="8461293"/>
            <a:ext cx="615214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b="1" dirty="0">
                <a:solidFill>
                  <a:srgbClr val="0B115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Funds raised will go towards supporting breakthrough research aimed at finding cures and improving lives.</a:t>
            </a:r>
            <a:endParaRPr lang="en-US" sz="3200" b="1" dirty="0">
              <a:solidFill>
                <a:srgbClr val="0B11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716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holding a number one finger&#10;&#10;AI-generated content may be incorrect.">
            <a:extLst>
              <a:ext uri="{FF2B5EF4-FFF2-40B4-BE49-F238E27FC236}">
                <a16:creationId xmlns:a16="http://schemas.microsoft.com/office/drawing/2014/main" id="{215A1290-1A09-4128-12F2-717AFD5B77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0519"/>
            <a:ext cx="10728325" cy="151803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94061A7-314C-C9E6-8F44-41A7D366D987}"/>
              </a:ext>
            </a:extLst>
          </p:cNvPr>
          <p:cNvSpPr txBox="1"/>
          <p:nvPr/>
        </p:nvSpPr>
        <p:spPr>
          <a:xfrm>
            <a:off x="1040812" y="2847008"/>
            <a:ext cx="84702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[insert your name] is fundraising for [insert name of special person you are fundraising for e.g. my son Ben,] who lives with type 1 diabetes.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088B66-E360-91AD-5FC5-27B0F7A0E720}"/>
              </a:ext>
            </a:extLst>
          </p:cNvPr>
          <p:cNvSpPr txBox="1"/>
          <p:nvPr/>
        </p:nvSpPr>
        <p:spPr>
          <a:xfrm>
            <a:off x="729915" y="5919118"/>
            <a:ext cx="61521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5400" b="1" dirty="0"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My goal is to raise $[goal here] </a:t>
            </a:r>
            <a:endParaRPr lang="en-US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9E5E56-2B3C-A1D0-7629-D4EE355D8D50}"/>
              </a:ext>
            </a:extLst>
          </p:cNvPr>
          <p:cNvSpPr txBox="1"/>
          <p:nvPr/>
        </p:nvSpPr>
        <p:spPr>
          <a:xfrm>
            <a:off x="968623" y="8461293"/>
            <a:ext cx="615214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b="1" dirty="0">
                <a:solidFill>
                  <a:srgbClr val="0B115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Funds raised will go towards supporting breakthrough research aimed at finding cures and improving lives.</a:t>
            </a:r>
            <a:endParaRPr lang="en-US" sz="3200" b="1" dirty="0">
              <a:solidFill>
                <a:srgbClr val="0B11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3552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AI-generated content may be incorrect.">
            <a:extLst>
              <a:ext uri="{FF2B5EF4-FFF2-40B4-BE49-F238E27FC236}">
                <a16:creationId xmlns:a16="http://schemas.microsoft.com/office/drawing/2014/main" id="{3D8F92AC-147F-1935-4BC7-4384DE0FF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728325" cy="151803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DA1695E-8247-3364-293F-634D7F4B4C59}"/>
              </a:ext>
            </a:extLst>
          </p:cNvPr>
          <p:cNvSpPr txBox="1"/>
          <p:nvPr/>
        </p:nvSpPr>
        <p:spPr>
          <a:xfrm>
            <a:off x="1040812" y="2847008"/>
            <a:ext cx="84702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b="1" dirty="0"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[insert your name] is fundraising for [insert name of special person you are fundraising for e.g. my son Ben,] who lives with type 1 diabetes.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E25D77-4110-124C-C867-E37B0686E044}"/>
              </a:ext>
            </a:extLst>
          </p:cNvPr>
          <p:cNvSpPr txBox="1"/>
          <p:nvPr/>
        </p:nvSpPr>
        <p:spPr>
          <a:xfrm>
            <a:off x="968623" y="8461293"/>
            <a:ext cx="47343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b="1" dirty="0">
                <a:solidFill>
                  <a:srgbClr val="0B115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Funds raised will go towards supporting breakthrough research aimed at finding cures and improving lives.</a:t>
            </a:r>
            <a:endParaRPr lang="en-US" sz="3200" b="1" dirty="0">
              <a:solidFill>
                <a:srgbClr val="0B11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C47C3F-8DE4-B71E-11C8-5B4C27371987}"/>
              </a:ext>
            </a:extLst>
          </p:cNvPr>
          <p:cNvSpPr txBox="1"/>
          <p:nvPr/>
        </p:nvSpPr>
        <p:spPr>
          <a:xfrm>
            <a:off x="729915" y="6023482"/>
            <a:ext cx="61521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800" b="1" dirty="0"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My goal is to raise $[goal here] </a:t>
            </a:r>
            <a:endParaRPr 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F2BEED2-087F-F198-B214-BBF56B514633}"/>
              </a:ext>
            </a:extLst>
          </p:cNvPr>
          <p:cNvSpPr/>
          <p:nvPr/>
        </p:nvSpPr>
        <p:spPr>
          <a:xfrm>
            <a:off x="6647779" y="6256421"/>
            <a:ext cx="3350631" cy="49192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Add image to the space here</a:t>
            </a:r>
          </a:p>
        </p:txBody>
      </p:sp>
    </p:spTree>
    <p:extLst>
      <p:ext uri="{BB962C8B-B14F-4D97-AF65-F5344CB8AC3E}">
        <p14:creationId xmlns:p14="http://schemas.microsoft.com/office/powerpoint/2010/main" val="8983111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 descr="A blue and white cartoon character holding a megaphone&#10;&#10;AI-generated content may be incorrect.">
            <a:extLst>
              <a:ext uri="{FF2B5EF4-FFF2-40B4-BE49-F238E27FC236}">
                <a16:creationId xmlns:a16="http://schemas.microsoft.com/office/drawing/2014/main" id="{2553FB91-2F3E-17D8-395C-8117F77DA5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2062" y="0"/>
            <a:ext cx="10770387" cy="15239908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EDCEF15-69C0-4EE7-8BF3-F97ACDB40AB7}"/>
              </a:ext>
            </a:extLst>
          </p:cNvPr>
          <p:cNvSpPr txBox="1"/>
          <p:nvPr/>
        </p:nvSpPr>
        <p:spPr>
          <a:xfrm>
            <a:off x="1058779" y="2863516"/>
            <a:ext cx="847023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4400" b="1" dirty="0"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Team [insert your team name] are fundraising to help create a world without type diabetes.</a:t>
            </a:r>
            <a:endParaRPr lang="en-U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08BC2B-C6E8-7682-5D14-4CEF6E4F42E9}"/>
              </a:ext>
            </a:extLst>
          </p:cNvPr>
          <p:cNvSpPr txBox="1"/>
          <p:nvPr/>
        </p:nvSpPr>
        <p:spPr>
          <a:xfrm>
            <a:off x="729915" y="5919118"/>
            <a:ext cx="69702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5400" b="1" dirty="0"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Our goal is to raise $[goal here] </a:t>
            </a:r>
            <a:endParaRPr lang="en-US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72F277-4F73-1CFD-6F5C-39EE677EED18}"/>
              </a:ext>
            </a:extLst>
          </p:cNvPr>
          <p:cNvSpPr txBox="1"/>
          <p:nvPr/>
        </p:nvSpPr>
        <p:spPr>
          <a:xfrm>
            <a:off x="957179" y="8300947"/>
            <a:ext cx="47584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b="1" dirty="0">
                <a:solidFill>
                  <a:srgbClr val="0B115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Funds raised will go towards supporting breakthrough research aimed at finding cures and improving lives.</a:t>
            </a:r>
            <a:endParaRPr lang="en-US" sz="3200" b="1" dirty="0">
              <a:solidFill>
                <a:srgbClr val="0B11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0669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207</Words>
  <Application>Microsoft Macintosh PowerPoint</Application>
  <PresentationFormat>Custom</PresentationFormat>
  <Paragraphs>13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Shanna McGrath</dc:creator>
  <cp:lastModifiedBy>Shanna McGrath</cp:lastModifiedBy>
  <cp:revision>3</cp:revision>
  <dcterms:created xsi:type="dcterms:W3CDTF">2024-08-19T06:35:04Z</dcterms:created>
  <dcterms:modified xsi:type="dcterms:W3CDTF">2025-11-14T09:00:52Z</dcterms:modified>
</cp:coreProperties>
</file>